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4"/>
  </p:normalViewPr>
  <p:slideViewPr>
    <p:cSldViewPr snapToGrid="0" snapToObjects="1">
      <p:cViewPr varScale="1">
        <p:scale>
          <a:sx n="139" d="100"/>
          <a:sy n="139" d="100"/>
        </p:scale>
        <p:origin x="176" y="5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11/9/18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558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11/9/18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209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11/9/18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132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11/9/18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661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11/9/18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319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11/9/18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820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11/9/18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39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11/9/18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450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11/9/18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319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11/9/18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233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53021-F23A-0B41-B2FB-3F5818B8AB39}" type="datetimeFigureOut">
              <a:rPr lang="en-US" smtClean="0"/>
              <a:t>11/9/18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01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53021-F23A-0B41-B2FB-3F5818B8AB39}" type="datetimeFigureOut">
              <a:rPr lang="en-US" smtClean="0"/>
              <a:t>11/9/18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37D03-85C2-8843-9269-9F3CA5ACB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73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D37823-4D67-9549-A797-3195F6119A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" y="0"/>
            <a:ext cx="913559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479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03419F-39E9-5C47-B6A1-31C787B51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" y="0"/>
            <a:ext cx="913559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817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ABAA15-43BB-CD49-AB95-38218DDF05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" y="0"/>
            <a:ext cx="913559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401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1E6BF6-CBCF-CB43-B536-275BB85DCD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" y="0"/>
            <a:ext cx="913559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630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693E07-6530-554F-87E4-5C43B56D6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" y="0"/>
            <a:ext cx="913559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105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0376074-D807-FF49-8390-EC9975D85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" y="0"/>
            <a:ext cx="913559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502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1C86534-F91B-6F47-93B5-023FF7C949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" y="0"/>
            <a:ext cx="913559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046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E924EA-DCE1-8947-9FF2-AC410159FB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" y="0"/>
            <a:ext cx="913559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64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95F7C6-11AB-C040-9024-6DDFAC111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" y="0"/>
            <a:ext cx="913559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495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AE6F2D-B094-5F4B-BD03-4458F81E7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" y="0"/>
            <a:ext cx="913559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815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3FC295-85E4-884B-A67A-8822044FD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" y="0"/>
            <a:ext cx="913559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195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1F70B4D-5744-1247-8B4C-9280B96D4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" y="0"/>
            <a:ext cx="913559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86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0</Words>
  <Application>Microsoft Macintosh PowerPoint</Application>
  <PresentationFormat>On-screen Show (16:9)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Applecrate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Jean-Guy Brunet</dc:creator>
  <cp:lastModifiedBy>Jean-Guy Brunet</cp:lastModifiedBy>
  <cp:revision>9</cp:revision>
  <dcterms:created xsi:type="dcterms:W3CDTF">2017-11-15T03:17:07Z</dcterms:created>
  <dcterms:modified xsi:type="dcterms:W3CDTF">2018-11-09T17:16:36Z</dcterms:modified>
</cp:coreProperties>
</file>