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 snapToObjects="1">
      <p:cViewPr varScale="1">
        <p:scale>
          <a:sx n="139" d="100"/>
          <a:sy n="139" d="100"/>
        </p:scale>
        <p:origin x="176" y="5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558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09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3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61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19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20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9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50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19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33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01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53021-F23A-0B41-B2FB-3F5818B8AB39}" type="datetimeFigureOut">
              <a:rPr lang="en-US" smtClean="0"/>
              <a:t>11/7/18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3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93E791-A398-404E-99C2-A52772A1E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79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B2BF8E-39E3-C14C-A66F-82D64DDFB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817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F05361-46BE-1041-A0BC-B631ADE115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01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AF3215-952D-E443-99B1-2CE6CC6A4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30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3D0491-4BE5-0947-8CC6-1530E02CF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05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783961-9CDE-4D47-AF03-DF5687224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02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F7BC2B-ACF0-634F-B419-0C5797EB8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046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C864D4-A5AB-F547-856C-878B1BABE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4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61D5E9-31F1-884F-83D5-E68DA4E94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95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479936-A2A8-BB4B-82AB-E5A5AA606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15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EBE97F-A480-9849-9B22-55A23E400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95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5E816E-70DF-8541-A18E-8C914036D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86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603E748DE1A14F9241FD09E763C55B" ma:contentTypeVersion="9" ma:contentTypeDescription="Create a new document." ma:contentTypeScope="" ma:versionID="7cb01f7ef9b0515a3b1197ca135d211b">
  <xsd:schema xmlns:xsd="http://www.w3.org/2001/XMLSchema" xmlns:xs="http://www.w3.org/2001/XMLSchema" xmlns:p="http://schemas.microsoft.com/office/2006/metadata/properties" xmlns:ns2="370a8cea-6461-4f35-864f-db71c0ab834b" xmlns:ns3="ab21be72-bbb8-43fd-b85d-e5798c0445ed" targetNamespace="http://schemas.microsoft.com/office/2006/metadata/properties" ma:root="true" ma:fieldsID="9d406303cb7f75b1d0e649c8c9b09f9d" ns2:_="" ns3:_="">
    <xsd:import namespace="370a8cea-6461-4f35-864f-db71c0ab834b"/>
    <xsd:import namespace="ab21be72-bbb8-43fd-b85d-e5798c0445ed"/>
    <xsd:element name="properties">
      <xsd:complexType>
        <xsd:sequence>
          <xsd:element name="documentManagement">
            <xsd:complexType>
              <xsd:all>
                <xsd:element ref="ns2:Pertains_x0020_to" minOccurs="0"/>
                <xsd:element ref="ns2:Document_x0020_Statu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0a8cea-6461-4f35-864f-db71c0ab834b" elementFormDefault="qualified">
    <xsd:import namespace="http://schemas.microsoft.com/office/2006/documentManagement/types"/>
    <xsd:import namespace="http://schemas.microsoft.com/office/infopath/2007/PartnerControls"/>
    <xsd:element name="Pertains_x0020_to" ma:index="8" nillable="true" ma:displayName="Pertains to" ma:default="Other" ma:internalName="Pertains_x0020_to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ommittee Work"/>
                    <xsd:enumeration value="Conference"/>
                    <xsd:enumeration value="Other"/>
                  </xsd:restriction>
                </xsd:simpleType>
              </xsd:element>
            </xsd:sequence>
          </xsd:extension>
        </xsd:complexContent>
      </xsd:complexType>
    </xsd:element>
    <xsd:element name="Document_x0020_Status" ma:index="9" nillable="true" ma:displayName="Document Status" ma:default="Working" ma:format="RadioButtons" ma:internalName="Document_x0020_Status">
      <xsd:simpleType>
        <xsd:restriction base="dms:Choice">
          <xsd:enumeration value="Working"/>
          <xsd:enumeration value="Final"/>
          <xsd:enumeration value="Archive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21be72-bbb8-43fd-b85d-e5798c0445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ertains_x0020_to xmlns="370a8cea-6461-4f35-864f-db71c0ab834b">
      <Value>Committee Work</Value>
    </Pertains_x0020_to>
    <Document_x0020_Status xmlns="370a8cea-6461-4f35-864f-db71c0ab834b">Working</Document_x0020_Status>
  </documentManagement>
</p:properties>
</file>

<file path=customXml/itemProps1.xml><?xml version="1.0" encoding="utf-8"?>
<ds:datastoreItem xmlns:ds="http://schemas.openxmlformats.org/officeDocument/2006/customXml" ds:itemID="{DF7675B6-C120-420A-BB9B-CC5C0421E2AD}"/>
</file>

<file path=customXml/itemProps2.xml><?xml version="1.0" encoding="utf-8"?>
<ds:datastoreItem xmlns:ds="http://schemas.openxmlformats.org/officeDocument/2006/customXml" ds:itemID="{13512FB6-270E-44D7-8B3F-B2611AFCA75C}"/>
</file>

<file path=customXml/itemProps3.xml><?xml version="1.0" encoding="utf-8"?>
<ds:datastoreItem xmlns:ds="http://schemas.openxmlformats.org/officeDocument/2006/customXml" ds:itemID="{D47F9E5A-B1FD-40AC-9323-4A4F0F173368}"/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Macintosh PowerPoint</Application>
  <PresentationFormat>On-screen Show (16:9)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Applecrate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Jean-Guy Brunet</dc:creator>
  <cp:lastModifiedBy>Jean-Guy Brunet</cp:lastModifiedBy>
  <cp:revision>5</cp:revision>
  <dcterms:created xsi:type="dcterms:W3CDTF">2017-11-15T03:17:07Z</dcterms:created>
  <dcterms:modified xsi:type="dcterms:W3CDTF">2018-11-07T18:25:55Z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0x01010066603E748DE1A14F9241FD09E763C55B</vt:lpwstr>
  </property>
</Properties>
</file>