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200" d="100"/>
          <a:sy n="200" d="100"/>
        </p:scale>
        <p:origin x="-328" y="-12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558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09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32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61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319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20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9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50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19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33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01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53021-F23A-0B41-B2FB-3F5818B8AB39}" type="datetimeFigureOut">
              <a:rPr lang="en-US" smtClean="0"/>
              <a:t>17-11-24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73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ths and Truths about UTI_Fr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79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yths and Truths about UTI_Fr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817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yths and Truths about UTI_Fr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01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yths and Truths about UTI_Fr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30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yths and Truths about UTI_Fr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05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yths and Truths about UTI_Fr6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02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yths and Truths about UTI_Fr7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046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yths and Truths about UTI_Fr8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64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yths and Truths about UTI_Fr9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95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yths and Truths about UTI_Fr1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15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yths and Truths about UTI_Fr1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95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ths-and-Truths-about-UTI_Fr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3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86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0</Words>
  <Application>Microsoft Macintosh PowerPoint</Application>
  <PresentationFormat>On-screen Show (16:9)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Applecrate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Jean-Guy Brunet</dc:creator>
  <cp:lastModifiedBy>JEAN GUY BRUNET</cp:lastModifiedBy>
  <cp:revision>8</cp:revision>
  <dcterms:created xsi:type="dcterms:W3CDTF">2017-11-15T03:17:07Z</dcterms:created>
  <dcterms:modified xsi:type="dcterms:W3CDTF">2017-11-24T19:36:23Z</dcterms:modified>
</cp:coreProperties>
</file>