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200" d="100"/>
          <a:sy n="200" d="100"/>
        </p:scale>
        <p:origin x="-328" y="-12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558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0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3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61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19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20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9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5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19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33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01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3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yths and Truths about UTI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79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ths and Truths about UTI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17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ths and Truths about UTI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0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ths and Truths about UTI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30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ths and Truths about UTI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05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ths and Truths about UTI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02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ths and Truths about UTI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46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ths and Truths about UTI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4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ths and Truths about UTI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95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ths and Truths about UTI1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15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ths and Truths about UTI1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95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yths-and-Truths-about-UTI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86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Macintosh PowerPoint</Application>
  <PresentationFormat>On-screen Show (16:9)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Applecrate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Jean-Guy Brunet</dc:creator>
  <cp:lastModifiedBy>JEAN GUY BRUNET</cp:lastModifiedBy>
  <cp:revision>4</cp:revision>
  <dcterms:created xsi:type="dcterms:W3CDTF">2017-11-15T03:17:07Z</dcterms:created>
  <dcterms:modified xsi:type="dcterms:W3CDTF">2017-11-24T19:37:09Z</dcterms:modified>
</cp:coreProperties>
</file>